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58" r:id="rId4"/>
    <p:sldId id="263" r:id="rId5"/>
    <p:sldId id="259" r:id="rId6"/>
    <p:sldId id="265" r:id="rId7"/>
    <p:sldId id="266" r:id="rId8"/>
    <p:sldId id="264" r:id="rId9"/>
    <p:sldId id="268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501BC-041B-9C47-A0A0-F0C72967871F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917FB-9CBF-7E46-BB42-EABB688C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6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917FB-9CBF-7E46-BB42-EABB688C63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D86C-93AC-AADD-A562-173E40871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F4415-3EE1-89A8-71A4-FF86075A4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E01E1-2794-D0A2-708A-EA6375C95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EAFB9-48A5-4D5F-8805-AD31A5A4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5129E-B18E-9758-4F01-9D88394A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9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5548-CECE-8DFE-1167-0892E82B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CBA38-9D6D-D36E-FBD3-8E2C0524C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059E6-BBB2-5382-061B-4DAA61C3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F81B-F08B-650F-770C-1051FB41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B7744-A6DF-77C7-58D3-89F94B26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7B3F92-209D-C3C7-CE0B-7709D4635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A20DA-66CE-D95C-4F30-4E15572DC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2ADC3-20D0-AFD0-6EC2-4A030940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F9959-5B96-9945-4C0B-2FDD6C18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723AD-69F0-7A41-F78B-C5D4D51C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3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F259-BC69-3BEB-FB07-E7FDEA1E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D20E-E399-AAB3-8B32-EFCC3B08D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5F267-9E34-0F2E-035D-22ED1A697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1202E-1A7E-BE53-B891-2DA02664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359EC-F368-AD39-79C9-5354F206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3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F231-0273-525B-3AD4-DB68D86C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CB83-AB62-A4C7-BA9A-D59EBF298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708A2-6DEF-638A-98E8-FFBE2D84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A34C2-3E6E-80A9-D359-A26D24DE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DCB2B-1615-F419-3E22-9A8D552A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0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41CB-CFB4-A391-8871-C9414EE1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9228-28B5-7C17-1310-FDE6CDE36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CAE49-6365-ACD8-1136-C3F7AEB7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928DC-4AD5-15A2-1AD9-EEFC1BD31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886DB-EDE1-2549-DEAE-D98D7607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A5D99-A70B-A237-27DC-9EAFC27B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D804-0CED-1117-CF6A-68D540E8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2DF7B-C7B2-0110-CBFE-8F928C25B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5C0A2-91A7-5A20-E024-F122283EC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31BE3-F42D-879E-3A29-B3F155A33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C235F-8AD0-538A-A288-AEDEDFEA1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60E5B-CB78-5099-26B6-FC0D2B3B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4447D-787C-B127-C809-858B2BEC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B0AED-F909-890F-C9A4-961AB29C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6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D33B-7BA1-E247-3230-2548A75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4159B-277B-D040-4205-103E733F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43CBB-6F99-0F99-5FF0-BF7FECF5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46F56-82ED-7516-738A-A646B976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2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BB735-10EB-D83D-2544-302E679D7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79B05-CF12-F521-C06B-784B1969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76697-AC45-4957-01CE-B27F06FD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1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326C-331E-AA30-3352-A85DC0915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BA967-7013-26AE-D92D-E43E9E20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06B52-D1D1-5B93-A257-1737263AB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1E93-F1D5-928E-097A-51DFD8BB4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00FD9-35A3-BCF7-ABBA-E70E0E717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1ADD3-B19B-975F-4A0E-2DF2FE5E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1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140D-20A4-9AA3-00D0-95A7C25D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C7489-A0A9-7DC6-6053-8EED20071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091AA-FEC6-8BD6-4C3B-F4C3D0903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6F18A-EAE9-47E2-7583-F7CC8D3A8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AEFA0-D6AB-5C51-6982-058EBA90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0FCF5-3BF6-6675-0C55-47A6409D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7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05B32F-EF65-A200-5275-C4EEA3B6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0621-9FB5-6362-4EDA-FC6312B12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173A-ABD4-8D14-2B15-FAA2B5262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0BFE4C-2384-324D-85F0-6E88C273842F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E8BFA-4B0F-8E40-0927-040A6D195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D3D37-0514-32A1-CAFB-3B61BBA3E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4E838C-5AF7-A141-9C73-804381C96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4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949907F4-8A01-E9AA-1386-52E35E79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0"/>
            <a:ext cx="8522043" cy="68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2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8EC4-6C68-9BE5-D0D8-002CC8FA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382CECC9-9709-39F6-0917-BD2B794E3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8107"/>
            <a:ext cx="6277232" cy="5021786"/>
          </a:xfrm>
        </p:spPr>
      </p:pic>
      <p:pic>
        <p:nvPicPr>
          <p:cNvPr id="7" name="Picture 6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F85DAC66-E0C3-F27A-2083-2DF3ED06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32" y="1208078"/>
            <a:ext cx="5914768" cy="47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0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ack dots&#10;&#10;Description automatically generated">
            <a:extLst>
              <a:ext uri="{FF2B5EF4-FFF2-40B4-BE49-F238E27FC236}">
                <a16:creationId xmlns:a16="http://schemas.microsoft.com/office/drawing/2014/main" id="{04045FAB-2C1F-72FD-B441-33E69363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72" y="0"/>
            <a:ext cx="8586917" cy="68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8FFDE886-4071-4BAC-9C76-02C7DE8A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54" y="156045"/>
            <a:ext cx="8287407" cy="66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5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074D4E80-268F-69D8-5857-D335AD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310" y="44669"/>
            <a:ext cx="8290034" cy="6632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120C1-7907-4E5E-AD25-679001E7726F}"/>
              </a:ext>
            </a:extLst>
          </p:cNvPr>
          <p:cNvSpPr txBox="1"/>
          <p:nvPr/>
        </p:nvSpPr>
        <p:spPr>
          <a:xfrm>
            <a:off x="483476" y="2417379"/>
            <a:ext cx="2522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test geolocation relative to shrubs based on organic C and d13C expectations?</a:t>
            </a:r>
          </a:p>
        </p:txBody>
      </p:sp>
    </p:spTree>
    <p:extLst>
      <p:ext uri="{BB962C8B-B14F-4D97-AF65-F5344CB8AC3E}">
        <p14:creationId xmlns:p14="http://schemas.microsoft.com/office/powerpoint/2010/main" val="27967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99D4640C-4FD6-F389-3595-9CD152CB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52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8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A372E5CB-DF18-4064-9FF8-33356925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32" y="-1"/>
            <a:ext cx="8542939" cy="683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black dots&#10;&#10;Description automatically generated">
            <a:extLst>
              <a:ext uri="{FF2B5EF4-FFF2-40B4-BE49-F238E27FC236}">
                <a16:creationId xmlns:a16="http://schemas.microsoft.com/office/drawing/2014/main" id="{8EBE5B0B-D242-6308-A1A3-F6AE5C2BC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684" y="-9943"/>
            <a:ext cx="8584928" cy="6867943"/>
          </a:xfrm>
        </p:spPr>
      </p:pic>
    </p:spTree>
    <p:extLst>
      <p:ext uri="{BB962C8B-B14F-4D97-AF65-F5344CB8AC3E}">
        <p14:creationId xmlns:p14="http://schemas.microsoft.com/office/powerpoint/2010/main" val="271699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7D569F7F-DFE0-7B81-611D-D719552D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68" y="-7358"/>
            <a:ext cx="8581697" cy="686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5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8425-3691-FAE9-FC07-E8AFA8E3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3EA7DCE1-D0A2-AAD3-C828-4FBAB9CF6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23319"/>
            <a:ext cx="5767667" cy="4614134"/>
          </a:xfrm>
        </p:spPr>
      </p:pic>
      <p:pic>
        <p:nvPicPr>
          <p:cNvPr id="7" name="Picture 6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03465EC7-8FEE-E8DB-B8D6-790B4DBA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3611"/>
            <a:ext cx="6101149" cy="4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66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16</Words>
  <Application>Microsoft Macintosh PowerPoint</Application>
  <PresentationFormat>Widescreen</PresentationFormat>
  <Paragraphs>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Throop</dc:creator>
  <cp:lastModifiedBy>Heather Throop</cp:lastModifiedBy>
  <cp:revision>2</cp:revision>
  <dcterms:created xsi:type="dcterms:W3CDTF">2024-04-01T19:04:39Z</dcterms:created>
  <dcterms:modified xsi:type="dcterms:W3CDTF">2024-04-01T19:33:50Z</dcterms:modified>
</cp:coreProperties>
</file>